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5"/>
  </p:notesMasterIdLst>
  <p:sldIdLst>
    <p:sldId id="257" r:id="rId2"/>
    <p:sldId id="258" r:id="rId3"/>
    <p:sldId id="256" r:id="rId4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1181" autoAdjust="0"/>
    <p:restoredTop sz="94660"/>
  </p:normalViewPr>
  <p:slideViewPr>
    <p:cSldViewPr showGuides="1">
      <p:cViewPr>
        <p:scale>
          <a:sx n="98" d="100"/>
          <a:sy n="98" d="100"/>
        </p:scale>
        <p:origin x="-1590" y="-288"/>
      </p:cViewPr>
      <p:guideLst>
        <p:guide orient="horz" pos="2341"/>
        <p:guide orient="horz" pos="4319"/>
        <p:guide orient="horz" pos="346"/>
        <p:guide orient="horz" pos="482"/>
        <p:guide orient="horz" pos="2478"/>
        <p:guide pos="5759"/>
        <p:guide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theme" Target="theme/theme1.xml"/><Relationship Id="rId3" Type="http://schemas.openxmlformats.org/officeDocument/2006/relationships/slide" Target="slides/slide2.xml"/><Relationship Id="rId7" Type="http://schemas.openxmlformats.org/officeDocument/2006/relationships/viewProps" Target="viewProps.xml"/><Relationship Id="rId2" Type="http://schemas.openxmlformats.org/officeDocument/2006/relationships/slide" Target="slides/slide1.xml"/><Relationship Id="rId1" Type="http://schemas.openxmlformats.org/officeDocument/2006/relationships/slideMaster" Target="slideMasters/slideMaster1.xml"/><Relationship Id="rId6" Type="http://schemas.openxmlformats.org/officeDocument/2006/relationships/presProps" Target="presProps.xml"/><Relationship Id="rId5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3B95EC0-23B9-47BD-A9C7-52259FEB4FF5}" type="datetimeFigureOut">
              <a:rPr lang="ru-RU" smtClean="0"/>
              <a:t>23.12.2018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A69CC8EC-829B-4756-8263-A57285665ECD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9172119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45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1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185220959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>
          <a:xfrm>
            <a:off x="1373188" y="1143000"/>
            <a:ext cx="4111625" cy="3084513"/>
          </a:xfrm>
        </p:spPr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B02A437B-EFF4-43AF-8D02-B1E280ECFFA6}" type="slidenum">
              <a:rPr lang="ru-RU" smtClean="0"/>
              <a:pPr/>
              <a:t>2</a:t>
            </a:fld>
            <a:endParaRPr lang="ru-RU" dirty="0"/>
          </a:p>
        </p:txBody>
      </p:sp>
      <p:sp>
        <p:nvSpPr>
          <p:cNvPr id="5" name="Верхний колонтитул 4"/>
          <p:cNvSpPr>
            <a:spLocks noGrp="1"/>
          </p:cNvSpPr>
          <p:nvPr>
            <p:ph type="hdr" sz="quarter" idx="11"/>
          </p:nvPr>
        </p:nvSpPr>
        <p:spPr/>
        <p:txBody>
          <a:bodyPr/>
          <a:lstStyle/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0353308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DDD0-21FB-4BAE-B061-C242858B7F23}" type="datetimeFigureOut">
              <a:rPr lang="ru-RU" smtClean="0"/>
              <a:t>23.12.2018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A6AE-4742-442C-A220-FEA86CF918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8271275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DDD0-21FB-4BAE-B061-C242858B7F23}" type="datetimeFigureOut">
              <a:rPr lang="ru-RU" smtClean="0"/>
              <a:t>23.12.2018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A6AE-4742-442C-A220-FEA86CF918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38888346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DDD0-21FB-4BAE-B061-C242858B7F23}" type="datetimeFigureOut">
              <a:rPr lang="ru-RU" smtClean="0"/>
              <a:t>23.12.2018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A6AE-4742-442C-A220-FEA86CF918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237419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DDD0-21FB-4BAE-B061-C242858B7F23}" type="datetimeFigureOut">
              <a:rPr lang="ru-RU" smtClean="0"/>
              <a:t>23.12.2018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A6AE-4742-442C-A220-FEA86CF918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7328669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DDD0-21FB-4BAE-B061-C242858B7F23}" type="datetimeFigureOut">
              <a:rPr lang="ru-RU" smtClean="0"/>
              <a:t>23.12.2018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A6AE-4742-442C-A220-FEA86CF918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0774296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DDD0-21FB-4BAE-B061-C242858B7F23}" type="datetimeFigureOut">
              <a:rPr lang="ru-RU" smtClean="0"/>
              <a:t>23.12.2018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A6AE-4742-442C-A220-FEA86CF918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021476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DDD0-21FB-4BAE-B061-C242858B7F23}" type="datetimeFigureOut">
              <a:rPr lang="ru-RU" smtClean="0"/>
              <a:t>23.12.2018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A6AE-4742-442C-A220-FEA86CF918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3346167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DDD0-21FB-4BAE-B061-C242858B7F23}" type="datetimeFigureOut">
              <a:rPr lang="ru-RU" smtClean="0"/>
              <a:t>23.12.2018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A6AE-4742-442C-A220-FEA86CF918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8756172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DDD0-21FB-4BAE-B061-C242858B7F23}" type="datetimeFigureOut">
              <a:rPr lang="ru-RU" smtClean="0"/>
              <a:t>23.12.2018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A6AE-4742-442C-A220-FEA86CF918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79886690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DDD0-21FB-4BAE-B061-C242858B7F23}" type="datetimeFigureOut">
              <a:rPr lang="ru-RU" smtClean="0"/>
              <a:t>23.12.2018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A6AE-4742-442C-A220-FEA86CF918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756814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B2DDD0-21FB-4BAE-B061-C242858B7F23}" type="datetimeFigureOut">
              <a:rPr lang="ru-RU" smtClean="0"/>
              <a:t>23.12.2018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644A6AE-4742-442C-A220-FEA86CF918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6008788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CB2DDD0-21FB-4BAE-B061-C242858B7F23}" type="datetimeFigureOut">
              <a:rPr lang="ru-RU" smtClean="0"/>
              <a:t>23.12.2018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644A6AE-4742-442C-A220-FEA86CF91851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8634323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7" Type="http://schemas.openxmlformats.org/officeDocument/2006/relationships/image" Target="../media/image5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7" Type="http://schemas.openxmlformats.org/officeDocument/2006/relationships/image" Target="../media/image1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png"/><Relationship Id="rId5" Type="http://schemas.openxmlformats.org/officeDocument/2006/relationships/image" Target="../media/image8.png"/><Relationship Id="rId4" Type="http://schemas.openxmlformats.org/officeDocument/2006/relationships/image" Target="../media/image7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11.png"/><Relationship Id="rId1" Type="http://schemas.openxmlformats.org/officeDocument/2006/relationships/slideLayout" Target="../slideLayouts/slideLayout1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30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29" t="22736" r="24524" b="19619"/>
          <a:stretch/>
        </p:blipFill>
        <p:spPr bwMode="auto">
          <a:xfrm>
            <a:off x="4581526" y="3722714"/>
            <a:ext cx="4562474" cy="31653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284" t="21428" r="25154" b="20866"/>
          <a:stretch/>
        </p:blipFill>
        <p:spPr bwMode="auto">
          <a:xfrm>
            <a:off x="2" y="3719146"/>
            <a:ext cx="4563366" cy="314356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78" t="18551" r="18396" b="16069"/>
          <a:stretch/>
        </p:blipFill>
        <p:spPr bwMode="auto">
          <a:xfrm>
            <a:off x="4581526" y="571502"/>
            <a:ext cx="4562474" cy="312360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2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999" t="15505" r="20292" b="21465"/>
          <a:stretch/>
        </p:blipFill>
        <p:spPr bwMode="auto">
          <a:xfrm>
            <a:off x="1" y="571501"/>
            <a:ext cx="4575754" cy="312360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7604"/>
            <a:ext cx="9144000" cy="582626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/>
          <a:p>
            <a:pPr algn="ctr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выпадения осадков на территории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Алтайского края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(от 23.12.2018  на 24.12.2018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4563368" y="582719"/>
            <a:ext cx="0" cy="62799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H="1">
            <a:off x="1143000" y="3697761"/>
            <a:ext cx="6858000" cy="1592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H="1">
            <a:off x="0" y="3695107"/>
            <a:ext cx="9144000" cy="2123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39194" y="1166977"/>
            <a:ext cx="190456" cy="24902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91" name="Рисунок 9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0596" y="1152476"/>
            <a:ext cx="190456" cy="24902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8" name="Рисунок 3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23092" y="4336637"/>
            <a:ext cx="190456" cy="24902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9" name="Рисунок 3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41103" y="4332278"/>
            <a:ext cx="190456" cy="24902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73" name="TextBox 72"/>
          <p:cNvSpPr txBox="1"/>
          <p:nvPr/>
        </p:nvSpPr>
        <p:spPr>
          <a:xfrm>
            <a:off x="5284460" y="621860"/>
            <a:ext cx="338437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12.00 </a:t>
            </a:r>
            <a:r>
              <a:rPr lang="ru-RU" sz="1100" dirty="0">
                <a:solidFill>
                  <a:schemeClr val="tx1"/>
                </a:solidFill>
              </a:rPr>
              <a:t>(мск) </a:t>
            </a:r>
            <a:r>
              <a:rPr lang="ru-RU" sz="1100" dirty="0" smtClean="0">
                <a:solidFill>
                  <a:schemeClr val="tx1"/>
                </a:solidFill>
              </a:rPr>
              <a:t>24.12.2018 или 16.00 </a:t>
            </a:r>
            <a:r>
              <a:rPr lang="ru-RU" sz="1100" dirty="0">
                <a:solidFill>
                  <a:schemeClr val="tx1"/>
                </a:solidFill>
              </a:rPr>
              <a:t>(местн</a:t>
            </a:r>
            <a:r>
              <a:rPr lang="ru-RU" sz="1100" dirty="0" smtClean="0">
                <a:solidFill>
                  <a:schemeClr val="tx1"/>
                </a:solidFill>
              </a:rPr>
              <a:t>.) 24.12.2018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74" name="TextBox 73"/>
          <p:cNvSpPr txBox="1"/>
          <p:nvPr/>
        </p:nvSpPr>
        <p:spPr>
          <a:xfrm>
            <a:off x="467544" y="3789040"/>
            <a:ext cx="3555793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18.00 </a:t>
            </a:r>
            <a:r>
              <a:rPr lang="ru-RU" sz="1100" dirty="0">
                <a:solidFill>
                  <a:schemeClr val="tx1"/>
                </a:solidFill>
              </a:rPr>
              <a:t>(мск) </a:t>
            </a:r>
            <a:r>
              <a:rPr lang="ru-RU" sz="1100" dirty="0" smtClean="0">
                <a:solidFill>
                  <a:schemeClr val="tx1"/>
                </a:solidFill>
              </a:rPr>
              <a:t>24.12.2018 или  22.00 </a:t>
            </a:r>
            <a:r>
              <a:rPr lang="ru-RU" sz="1100" dirty="0">
                <a:solidFill>
                  <a:schemeClr val="tx1"/>
                </a:solidFill>
              </a:rPr>
              <a:t>(местн</a:t>
            </a:r>
            <a:r>
              <a:rPr lang="ru-RU" sz="1100" dirty="0" smtClean="0">
                <a:solidFill>
                  <a:schemeClr val="tx1"/>
                </a:solidFill>
              </a:rPr>
              <a:t>.) 24.12.2018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75" name="TextBox 74"/>
          <p:cNvSpPr txBox="1"/>
          <p:nvPr/>
        </p:nvSpPr>
        <p:spPr>
          <a:xfrm>
            <a:off x="5076056" y="3784982"/>
            <a:ext cx="3672408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24.00 </a:t>
            </a:r>
            <a:r>
              <a:rPr lang="ru-RU" sz="1100" dirty="0">
                <a:solidFill>
                  <a:schemeClr val="tx1"/>
                </a:solidFill>
              </a:rPr>
              <a:t>(мск) </a:t>
            </a:r>
            <a:r>
              <a:rPr lang="ru-RU" sz="1100" dirty="0" smtClean="0">
                <a:solidFill>
                  <a:schemeClr val="tx1"/>
                </a:solidFill>
              </a:rPr>
              <a:t>24.12.2018 или 04.00 </a:t>
            </a:r>
            <a:r>
              <a:rPr lang="ru-RU" sz="1100" dirty="0">
                <a:solidFill>
                  <a:schemeClr val="tx1"/>
                </a:solidFill>
              </a:rPr>
              <a:t>(местн</a:t>
            </a:r>
            <a:r>
              <a:rPr lang="ru-RU" sz="1100" dirty="0" smtClean="0">
                <a:solidFill>
                  <a:schemeClr val="tx1"/>
                </a:solidFill>
              </a:rPr>
              <a:t>.) 25.12.2018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59" name="TextBox 58"/>
          <p:cNvSpPr txBox="1"/>
          <p:nvPr/>
        </p:nvSpPr>
        <p:spPr>
          <a:xfrm>
            <a:off x="2285999" y="1503898"/>
            <a:ext cx="60509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Барнаул</a:t>
            </a:r>
            <a:endParaRPr lang="ru-RU" dirty="0"/>
          </a:p>
        </p:txBody>
      </p:sp>
      <p:sp>
        <p:nvSpPr>
          <p:cNvPr id="72" name="TextBox 71"/>
          <p:cNvSpPr txBox="1"/>
          <p:nvPr/>
        </p:nvSpPr>
        <p:spPr>
          <a:xfrm>
            <a:off x="539552" y="624880"/>
            <a:ext cx="338437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06.00 </a:t>
            </a:r>
            <a:r>
              <a:rPr lang="ru-RU" sz="1100" dirty="0">
                <a:solidFill>
                  <a:schemeClr val="tx1"/>
                </a:solidFill>
              </a:rPr>
              <a:t>(мск</a:t>
            </a:r>
            <a:r>
              <a:rPr lang="ru-RU" sz="1100" dirty="0" smtClean="0">
                <a:solidFill>
                  <a:schemeClr val="tx1"/>
                </a:solidFill>
              </a:rPr>
              <a:t>) 24.12.2018 или 10.00 (местн.) 24.12.2018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3017852" y="2073757"/>
            <a:ext cx="502387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Бийск</a:t>
            </a:r>
            <a:endParaRPr lang="ru-RU" dirty="0"/>
          </a:p>
        </p:txBody>
      </p:sp>
      <p:sp>
        <p:nvSpPr>
          <p:cNvPr id="54" name="TextBox 53"/>
          <p:cNvSpPr txBox="1"/>
          <p:nvPr/>
        </p:nvSpPr>
        <p:spPr>
          <a:xfrm>
            <a:off x="1194365" y="2762616"/>
            <a:ext cx="62068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Рубцовск</a:t>
            </a:r>
            <a:endParaRPr lang="ru-RU" dirty="0"/>
          </a:p>
        </p:txBody>
      </p:sp>
      <p:sp>
        <p:nvSpPr>
          <p:cNvPr id="55" name="TextBox 54"/>
          <p:cNvSpPr txBox="1"/>
          <p:nvPr/>
        </p:nvSpPr>
        <p:spPr>
          <a:xfrm>
            <a:off x="6756814" y="1313808"/>
            <a:ext cx="60509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Барнаул</a:t>
            </a:r>
            <a:endParaRPr lang="ru-RU" dirty="0"/>
          </a:p>
        </p:txBody>
      </p:sp>
      <p:sp>
        <p:nvSpPr>
          <p:cNvPr id="56" name="TextBox 55"/>
          <p:cNvSpPr txBox="1"/>
          <p:nvPr/>
        </p:nvSpPr>
        <p:spPr>
          <a:xfrm>
            <a:off x="7361907" y="1873702"/>
            <a:ext cx="502387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Бийск</a:t>
            </a:r>
            <a:endParaRPr lang="ru-RU" dirty="0"/>
          </a:p>
        </p:txBody>
      </p:sp>
      <p:sp>
        <p:nvSpPr>
          <p:cNvPr id="57" name="TextBox 56"/>
          <p:cNvSpPr txBox="1"/>
          <p:nvPr/>
        </p:nvSpPr>
        <p:spPr>
          <a:xfrm>
            <a:off x="5604170" y="2562561"/>
            <a:ext cx="62068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Рубцовск</a:t>
            </a:r>
            <a:endParaRPr lang="ru-RU" dirty="0"/>
          </a:p>
        </p:txBody>
      </p:sp>
      <p:sp>
        <p:nvSpPr>
          <p:cNvPr id="60" name="TextBox 59"/>
          <p:cNvSpPr txBox="1"/>
          <p:nvPr/>
        </p:nvSpPr>
        <p:spPr>
          <a:xfrm>
            <a:off x="2546730" y="4441699"/>
            <a:ext cx="60509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Барнаул</a:t>
            </a:r>
            <a:endParaRPr lang="ru-RU" dirty="0"/>
          </a:p>
        </p:txBody>
      </p:sp>
      <p:sp>
        <p:nvSpPr>
          <p:cNvPr id="61" name="TextBox 60"/>
          <p:cNvSpPr txBox="1"/>
          <p:nvPr/>
        </p:nvSpPr>
        <p:spPr>
          <a:xfrm>
            <a:off x="3224817" y="5080156"/>
            <a:ext cx="502387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Бийск</a:t>
            </a:r>
            <a:endParaRPr lang="ru-RU" dirty="0"/>
          </a:p>
        </p:txBody>
      </p:sp>
      <p:sp>
        <p:nvSpPr>
          <p:cNvPr id="62" name="TextBox 61"/>
          <p:cNvSpPr txBox="1"/>
          <p:nvPr/>
        </p:nvSpPr>
        <p:spPr>
          <a:xfrm>
            <a:off x="1259632" y="5862774"/>
            <a:ext cx="62068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Рубцовск</a:t>
            </a:r>
            <a:endParaRPr lang="ru-RU" dirty="0"/>
          </a:p>
        </p:txBody>
      </p:sp>
      <p:sp>
        <p:nvSpPr>
          <p:cNvPr id="63" name="TextBox 62"/>
          <p:cNvSpPr txBox="1"/>
          <p:nvPr/>
        </p:nvSpPr>
        <p:spPr>
          <a:xfrm>
            <a:off x="7059766" y="4341671"/>
            <a:ext cx="60509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Барнаул</a:t>
            </a:r>
            <a:endParaRPr lang="ru-RU" dirty="0"/>
          </a:p>
        </p:txBody>
      </p:sp>
      <p:sp>
        <p:nvSpPr>
          <p:cNvPr id="64" name="TextBox 63"/>
          <p:cNvSpPr txBox="1"/>
          <p:nvPr/>
        </p:nvSpPr>
        <p:spPr>
          <a:xfrm>
            <a:off x="7749806" y="4980128"/>
            <a:ext cx="502387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Бийск</a:t>
            </a:r>
            <a:endParaRPr lang="ru-RU" dirty="0"/>
          </a:p>
        </p:txBody>
      </p:sp>
      <p:sp>
        <p:nvSpPr>
          <p:cNvPr id="65" name="TextBox 64"/>
          <p:cNvSpPr txBox="1"/>
          <p:nvPr/>
        </p:nvSpPr>
        <p:spPr>
          <a:xfrm>
            <a:off x="5914514" y="5791208"/>
            <a:ext cx="62068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Рубцовск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23009268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4" name="Picture 6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 t="23240" r="25481" b="20078"/>
          <a:stretch/>
        </p:blipFill>
        <p:spPr bwMode="auto">
          <a:xfrm>
            <a:off x="4586776" y="3722714"/>
            <a:ext cx="4551712" cy="314174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5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211" t="21541" r="27050" b="21634"/>
          <a:stretch/>
        </p:blipFill>
        <p:spPr bwMode="auto">
          <a:xfrm>
            <a:off x="-14924" y="3705722"/>
            <a:ext cx="4578292" cy="31522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" name="Picture 4"/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390" t="23270" r="25481" b="20909"/>
          <a:stretch/>
        </p:blipFill>
        <p:spPr bwMode="auto">
          <a:xfrm>
            <a:off x="4581525" y="575023"/>
            <a:ext cx="4560611" cy="312008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/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1428" t="21932" r="25481" b="21182"/>
          <a:stretch/>
        </p:blipFill>
        <p:spPr bwMode="auto">
          <a:xfrm>
            <a:off x="1" y="582719"/>
            <a:ext cx="4546238" cy="313999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Text Box 2"/>
          <p:cNvSpPr txBox="1">
            <a:spLocks noChangeArrowheads="1"/>
          </p:cNvSpPr>
          <p:nvPr/>
        </p:nvSpPr>
        <p:spPr bwMode="auto">
          <a:xfrm>
            <a:off x="0" y="-7604"/>
            <a:ext cx="9144000" cy="582626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/>
          <a:p>
            <a:pPr algn="ctr">
              <a:defRPr/>
            </a:pP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Прогноз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усиления ветра на 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территории </a:t>
            </a: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Алтайского края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(от 23.12.2018 на 24.12.2018</a:t>
            </a:r>
            <a:r>
              <a:rPr lang="ru-RU" dirty="0"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cxnSp>
        <p:nvCxnSpPr>
          <p:cNvPr id="32" name="Прямая соединительная линия 31"/>
          <p:cNvCxnSpPr/>
          <p:nvPr/>
        </p:nvCxnSpPr>
        <p:spPr>
          <a:xfrm>
            <a:off x="4563368" y="582719"/>
            <a:ext cx="0" cy="627999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Прямая соединительная линия 33"/>
          <p:cNvCxnSpPr/>
          <p:nvPr/>
        </p:nvCxnSpPr>
        <p:spPr>
          <a:xfrm flipH="1">
            <a:off x="1143000" y="3697761"/>
            <a:ext cx="6858000" cy="15923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44" name="Прямая соединительная линия 43"/>
          <p:cNvCxnSpPr/>
          <p:nvPr/>
        </p:nvCxnSpPr>
        <p:spPr>
          <a:xfrm flipH="1">
            <a:off x="0" y="3695107"/>
            <a:ext cx="9144000" cy="21231"/>
          </a:xfrm>
          <a:prstGeom prst="line">
            <a:avLst/>
          </a:prstGeom>
          <a:ln w="25400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26" name="Рисунок 2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52148" y="4335351"/>
            <a:ext cx="194091" cy="24902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17293" y="4327389"/>
            <a:ext cx="194091" cy="24902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sp>
        <p:nvSpPr>
          <p:cNvPr id="53" name="TextBox 52"/>
          <p:cNvSpPr txBox="1"/>
          <p:nvPr/>
        </p:nvSpPr>
        <p:spPr>
          <a:xfrm>
            <a:off x="2514796" y="1242024"/>
            <a:ext cx="60509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Барнаул</a:t>
            </a:r>
            <a:endParaRPr lang="ru-RU" dirty="0"/>
          </a:p>
        </p:txBody>
      </p:sp>
      <p:sp>
        <p:nvSpPr>
          <p:cNvPr id="54" name="TextBox 53"/>
          <p:cNvSpPr txBox="1"/>
          <p:nvPr/>
        </p:nvSpPr>
        <p:spPr>
          <a:xfrm>
            <a:off x="539552" y="624880"/>
            <a:ext cx="338437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06.00 </a:t>
            </a:r>
            <a:r>
              <a:rPr lang="ru-RU" sz="1100" dirty="0">
                <a:solidFill>
                  <a:schemeClr val="tx1"/>
                </a:solidFill>
              </a:rPr>
              <a:t>(мск</a:t>
            </a:r>
            <a:r>
              <a:rPr lang="ru-RU" sz="1100" dirty="0" smtClean="0">
                <a:solidFill>
                  <a:schemeClr val="tx1"/>
                </a:solidFill>
              </a:rPr>
              <a:t>) 24.12.2018 или 10.00 (местн.) 24.12.2018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55" name="TextBox 54"/>
          <p:cNvSpPr txBox="1"/>
          <p:nvPr/>
        </p:nvSpPr>
        <p:spPr>
          <a:xfrm>
            <a:off x="3268540" y="1901413"/>
            <a:ext cx="502387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Бийск</a:t>
            </a:r>
            <a:endParaRPr lang="ru-RU" dirty="0"/>
          </a:p>
        </p:txBody>
      </p:sp>
      <p:sp>
        <p:nvSpPr>
          <p:cNvPr id="56" name="TextBox 55"/>
          <p:cNvSpPr txBox="1"/>
          <p:nvPr/>
        </p:nvSpPr>
        <p:spPr>
          <a:xfrm>
            <a:off x="1393215" y="2702908"/>
            <a:ext cx="62068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Рубцовск</a:t>
            </a:r>
            <a:endParaRPr lang="ru-RU" dirty="0"/>
          </a:p>
        </p:txBody>
      </p:sp>
      <p:sp>
        <p:nvSpPr>
          <p:cNvPr id="57" name="TextBox 56"/>
          <p:cNvSpPr txBox="1"/>
          <p:nvPr/>
        </p:nvSpPr>
        <p:spPr>
          <a:xfrm>
            <a:off x="5284460" y="621860"/>
            <a:ext cx="3384376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12.00 </a:t>
            </a:r>
            <a:r>
              <a:rPr lang="ru-RU" sz="1100" dirty="0">
                <a:solidFill>
                  <a:schemeClr val="tx1"/>
                </a:solidFill>
              </a:rPr>
              <a:t>(мск) </a:t>
            </a:r>
            <a:r>
              <a:rPr lang="ru-RU" sz="1100" dirty="0" smtClean="0">
                <a:solidFill>
                  <a:schemeClr val="tx1"/>
                </a:solidFill>
              </a:rPr>
              <a:t>24.12.2018  или 16.00 </a:t>
            </a:r>
            <a:r>
              <a:rPr lang="ru-RU" sz="1100" dirty="0">
                <a:solidFill>
                  <a:schemeClr val="tx1"/>
                </a:solidFill>
              </a:rPr>
              <a:t>(местн</a:t>
            </a:r>
            <a:r>
              <a:rPr lang="ru-RU" sz="1100" dirty="0" smtClean="0">
                <a:solidFill>
                  <a:schemeClr val="tx1"/>
                </a:solidFill>
              </a:rPr>
              <a:t>.) 24.12.2018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58" name="TextBox 57"/>
          <p:cNvSpPr txBox="1"/>
          <p:nvPr/>
        </p:nvSpPr>
        <p:spPr>
          <a:xfrm>
            <a:off x="7087411" y="1417236"/>
            <a:ext cx="60509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Барнаул</a:t>
            </a:r>
            <a:endParaRPr lang="ru-RU" dirty="0"/>
          </a:p>
        </p:txBody>
      </p:sp>
      <p:sp>
        <p:nvSpPr>
          <p:cNvPr id="59" name="TextBox 58"/>
          <p:cNvSpPr txBox="1"/>
          <p:nvPr/>
        </p:nvSpPr>
        <p:spPr>
          <a:xfrm>
            <a:off x="7993214" y="2001441"/>
            <a:ext cx="502387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Бийск</a:t>
            </a:r>
            <a:endParaRPr lang="ru-RU" dirty="0"/>
          </a:p>
        </p:txBody>
      </p:sp>
      <p:sp>
        <p:nvSpPr>
          <p:cNvPr id="60" name="TextBox 59"/>
          <p:cNvSpPr txBox="1"/>
          <p:nvPr/>
        </p:nvSpPr>
        <p:spPr>
          <a:xfrm>
            <a:off x="5994576" y="2737108"/>
            <a:ext cx="62068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Рубцовск</a:t>
            </a:r>
            <a:endParaRPr lang="ru-RU" dirty="0"/>
          </a:p>
        </p:txBody>
      </p:sp>
      <p:sp>
        <p:nvSpPr>
          <p:cNvPr id="61" name="TextBox 60"/>
          <p:cNvSpPr txBox="1"/>
          <p:nvPr/>
        </p:nvSpPr>
        <p:spPr>
          <a:xfrm>
            <a:off x="467544" y="3789040"/>
            <a:ext cx="3555793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18.00 </a:t>
            </a:r>
            <a:r>
              <a:rPr lang="ru-RU" sz="1100" dirty="0">
                <a:solidFill>
                  <a:schemeClr val="tx1"/>
                </a:solidFill>
              </a:rPr>
              <a:t>(мск) </a:t>
            </a:r>
            <a:r>
              <a:rPr lang="ru-RU" sz="1100" dirty="0" smtClean="0">
                <a:solidFill>
                  <a:schemeClr val="tx1"/>
                </a:solidFill>
              </a:rPr>
              <a:t>24.12.2018 или 22.00 </a:t>
            </a:r>
            <a:r>
              <a:rPr lang="ru-RU" sz="1100" dirty="0">
                <a:solidFill>
                  <a:schemeClr val="tx1"/>
                </a:solidFill>
              </a:rPr>
              <a:t>(местн</a:t>
            </a:r>
            <a:r>
              <a:rPr lang="ru-RU" sz="1100" dirty="0" smtClean="0">
                <a:solidFill>
                  <a:schemeClr val="tx1"/>
                </a:solidFill>
              </a:rPr>
              <a:t>.) 24.12.2018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62" name="TextBox 61"/>
          <p:cNvSpPr txBox="1"/>
          <p:nvPr/>
        </p:nvSpPr>
        <p:spPr>
          <a:xfrm>
            <a:off x="2645144" y="4434261"/>
            <a:ext cx="60509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Барнаул</a:t>
            </a:r>
            <a:endParaRPr lang="ru-RU" dirty="0"/>
          </a:p>
        </p:txBody>
      </p:sp>
      <p:sp>
        <p:nvSpPr>
          <p:cNvPr id="63" name="TextBox 62"/>
          <p:cNvSpPr txBox="1"/>
          <p:nvPr/>
        </p:nvSpPr>
        <p:spPr>
          <a:xfrm>
            <a:off x="3364061" y="5052665"/>
            <a:ext cx="502387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Бийск</a:t>
            </a:r>
            <a:endParaRPr lang="ru-RU" dirty="0"/>
          </a:p>
        </p:txBody>
      </p:sp>
      <p:sp>
        <p:nvSpPr>
          <p:cNvPr id="64" name="TextBox 63"/>
          <p:cNvSpPr txBox="1"/>
          <p:nvPr/>
        </p:nvSpPr>
        <p:spPr>
          <a:xfrm>
            <a:off x="1395287" y="5868657"/>
            <a:ext cx="62068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Рубцовск</a:t>
            </a:r>
            <a:endParaRPr lang="ru-RU" dirty="0"/>
          </a:p>
        </p:txBody>
      </p:sp>
      <p:sp>
        <p:nvSpPr>
          <p:cNvPr id="65" name="TextBox 64"/>
          <p:cNvSpPr txBox="1"/>
          <p:nvPr/>
        </p:nvSpPr>
        <p:spPr>
          <a:xfrm>
            <a:off x="5076056" y="3784982"/>
            <a:ext cx="3672408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24.00 </a:t>
            </a:r>
            <a:r>
              <a:rPr lang="ru-RU" sz="1100" dirty="0">
                <a:solidFill>
                  <a:schemeClr val="tx1"/>
                </a:solidFill>
              </a:rPr>
              <a:t>(мск) </a:t>
            </a:r>
            <a:r>
              <a:rPr lang="ru-RU" sz="1100" dirty="0" smtClean="0">
                <a:solidFill>
                  <a:schemeClr val="tx1"/>
                </a:solidFill>
              </a:rPr>
              <a:t>24.12.2018 или 04.00 </a:t>
            </a:r>
            <a:r>
              <a:rPr lang="ru-RU" sz="1100" dirty="0">
                <a:solidFill>
                  <a:schemeClr val="tx1"/>
                </a:solidFill>
              </a:rPr>
              <a:t>(местн</a:t>
            </a:r>
            <a:r>
              <a:rPr lang="ru-RU" sz="1100" dirty="0" smtClean="0">
                <a:solidFill>
                  <a:schemeClr val="tx1"/>
                </a:solidFill>
              </a:rPr>
              <a:t>.) 25.12.2018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66" name="TextBox 65"/>
          <p:cNvSpPr txBox="1"/>
          <p:nvPr/>
        </p:nvSpPr>
        <p:spPr>
          <a:xfrm>
            <a:off x="7087411" y="4327389"/>
            <a:ext cx="605093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Барнаул</a:t>
            </a:r>
            <a:endParaRPr lang="ru-RU" dirty="0"/>
          </a:p>
        </p:txBody>
      </p:sp>
      <p:sp>
        <p:nvSpPr>
          <p:cNvPr id="67" name="TextBox 66"/>
          <p:cNvSpPr txBox="1"/>
          <p:nvPr/>
        </p:nvSpPr>
        <p:spPr>
          <a:xfrm>
            <a:off x="7812360" y="5006302"/>
            <a:ext cx="502387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Бийск</a:t>
            </a:r>
            <a:endParaRPr lang="ru-RU" dirty="0"/>
          </a:p>
        </p:txBody>
      </p:sp>
      <p:sp>
        <p:nvSpPr>
          <p:cNvPr id="68" name="TextBox 67"/>
          <p:cNvSpPr txBox="1"/>
          <p:nvPr/>
        </p:nvSpPr>
        <p:spPr>
          <a:xfrm>
            <a:off x="5899316" y="5768629"/>
            <a:ext cx="620688" cy="200055"/>
          </a:xfrm>
          <a:prstGeom prst="rect">
            <a:avLst/>
          </a:prstGeom>
          <a:solidFill>
            <a:srgbClr val="FF00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dirty="0" smtClean="0"/>
              <a:t>Рубцовск</a:t>
            </a:r>
            <a:endParaRPr lang="ru-RU" dirty="0"/>
          </a:p>
        </p:txBody>
      </p:sp>
      <p:pic>
        <p:nvPicPr>
          <p:cNvPr id="31" name="Рисунок 3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26636" y="1177020"/>
            <a:ext cx="194091" cy="24902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  <p:pic>
        <p:nvPicPr>
          <p:cNvPr id="33" name="Рисунок 3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44397" y="1177020"/>
            <a:ext cx="194091" cy="2490260"/>
          </a:xfrm>
          <a:prstGeom prst="rect">
            <a:avLst/>
          </a:prstGeom>
          <a:ln w="19050">
            <a:solidFill>
              <a:schemeClr val="tx1"/>
            </a:solidFill>
          </a:ln>
        </p:spPr>
      </p:pic>
    </p:spTree>
    <p:extLst>
      <p:ext uri="{BB962C8B-B14F-4D97-AF65-F5344CB8AC3E}">
        <p14:creationId xmlns:p14="http://schemas.microsoft.com/office/powerpoint/2010/main" val="23779955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/>
    </mc:Choice>
    <mc:Fallback xmlns="">
      <p:transition spd="slow"/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63" name="Picture 39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26" t="14118" r="23061" b="60814"/>
          <a:stretch/>
        </p:blipFill>
        <p:spPr bwMode="auto">
          <a:xfrm>
            <a:off x="185258" y="4263359"/>
            <a:ext cx="8723087" cy="250709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62" name="Picture 38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517" t="13828" r="23061" b="48150"/>
          <a:stretch/>
        </p:blipFill>
        <p:spPr bwMode="auto">
          <a:xfrm>
            <a:off x="220463" y="742724"/>
            <a:ext cx="8703073" cy="343004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5" name="Text Box 2"/>
          <p:cNvSpPr txBox="1">
            <a:spLocks noChangeArrowheads="1"/>
          </p:cNvSpPr>
          <p:nvPr/>
        </p:nvSpPr>
        <p:spPr bwMode="auto">
          <a:xfrm>
            <a:off x="0" y="-7604"/>
            <a:ext cx="9144000" cy="582626"/>
          </a:xfrm>
          <a:prstGeom prst="rect">
            <a:avLst/>
          </a:prstGeom>
          <a:solidFill>
            <a:schemeClr val="bg1">
              <a:lumMod val="75000"/>
            </a:schemeClr>
          </a:solidFill>
          <a:ln w="9525">
            <a:noFill/>
            <a:miter lim="800000"/>
            <a:headEnd/>
            <a:tailEnd/>
          </a:ln>
        </p:spPr>
        <p:txBody>
          <a:bodyPr lIns="46603" tIns="23302" rIns="46603" bIns="23302" anchor="ctr"/>
          <a:lstStyle/>
          <a:p>
            <a:pPr algn="ctr"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Мониторинг обстановки на ФАД</a:t>
            </a:r>
          </a:p>
          <a:p>
            <a:pPr algn="ctr">
              <a:defRPr/>
            </a:pPr>
            <a:r>
              <a:rPr lang="ru-RU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(ПК ЦУП)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3810434" y="571707"/>
            <a:ext cx="1523131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Алтайский край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810433" y="908720"/>
            <a:ext cx="1523131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Автодорога Р-256 </a:t>
            </a:r>
            <a:endParaRPr lang="ru-RU" sz="1100" dirty="0">
              <a:solidFill>
                <a:schemeClr val="tx1"/>
              </a:solidFill>
            </a:endParaRPr>
          </a:p>
        </p:txBody>
      </p:sp>
      <p:sp>
        <p:nvSpPr>
          <p:cNvPr id="9" name="TextBox 8"/>
          <p:cNvSpPr txBox="1"/>
          <p:nvPr/>
        </p:nvSpPr>
        <p:spPr>
          <a:xfrm>
            <a:off x="3818449" y="2924944"/>
            <a:ext cx="1523131" cy="261610"/>
          </a:xfrm>
          <a:prstGeom prst="rect">
            <a:avLst/>
          </a:prstGeom>
          <a:solidFill>
            <a:srgbClr val="FFFF00"/>
          </a:solidFill>
          <a:effectLst>
            <a:softEdge rad="63500"/>
          </a:effectLst>
        </p:spPr>
        <p:txBody>
          <a:bodyPr wrap="square" rtlCol="0">
            <a:spAutoFit/>
          </a:bodyPr>
          <a:lstStyle>
            <a:defPPr>
              <a:defRPr lang="ru-RU"/>
            </a:defPPr>
            <a:lvl1pPr algn="ctr">
              <a:defRPr sz="700" b="1">
                <a:solidFill>
                  <a:schemeClr val="bg1"/>
                </a:solidFill>
                <a:latin typeface="Times New Roman" panose="02020603050405020304" pitchFamily="18" charset="0"/>
                <a:cs typeface="Times New Roman" panose="02020603050405020304" pitchFamily="18" charset="0"/>
              </a:defRPr>
            </a:lvl1pPr>
          </a:lstStyle>
          <a:p>
            <a:r>
              <a:rPr lang="ru-RU" sz="1100" dirty="0" smtClean="0">
                <a:solidFill>
                  <a:schemeClr val="tx1"/>
                </a:solidFill>
              </a:rPr>
              <a:t>Автодорога А-322 </a:t>
            </a:r>
            <a:endParaRPr lang="ru-RU" sz="1100" dirty="0">
              <a:solidFill>
                <a:schemeClr val="tx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818062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99</TotalTime>
  <Words>154</Words>
  <Application>Microsoft Office PowerPoint</Application>
  <PresentationFormat>Экран (4:3)</PresentationFormat>
  <Paragraphs>43</Paragraphs>
  <Slides>3</Slides>
  <Notes>2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</vt:i4>
      </vt:variant>
    </vt:vector>
  </HeadingPairs>
  <TitlesOfParts>
    <vt:vector size="4" baseType="lpstr">
      <vt:lpstr>Тема Office</vt:lpstr>
      <vt:lpstr>Презентация PowerPoint</vt:lpstr>
      <vt:lpstr>Презентация PowerPoint</vt:lpstr>
      <vt:lpstr>Презентация PowerPoint</vt:lpstr>
    </vt:vector>
  </TitlesOfParts>
  <Company>ЦУКС МЧС России по АК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(АК ЦУКС) АРМ 1 (Старший ОДС)</dc:creator>
  <cp:lastModifiedBy>(АК ЦУКС) АРМ 14 ОД по мониторингу и прогнозированию</cp:lastModifiedBy>
  <cp:revision>15</cp:revision>
  <dcterms:created xsi:type="dcterms:W3CDTF">2018-12-21T13:57:53Z</dcterms:created>
  <dcterms:modified xsi:type="dcterms:W3CDTF">2018-12-23T04:05:57Z</dcterms:modified>
</cp:coreProperties>
</file>