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27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Утверждаю:</a:t>
            </a:r>
            <a:br>
              <a:rPr lang="ru-RU" sz="1400" dirty="0" smtClean="0"/>
            </a:br>
            <a:r>
              <a:rPr lang="ru-RU" sz="1400" dirty="0" smtClean="0"/>
              <a:t>___________Шатов С.В.</a:t>
            </a:r>
            <a:br>
              <a:rPr lang="ru-RU" sz="1400" dirty="0" smtClean="0"/>
            </a:br>
            <a:r>
              <a:rPr lang="ru-RU" sz="1400" dirty="0" smtClean="0"/>
              <a:t>«____»_______________201__г.</a:t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0"/>
            <a:ext cx="47160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Утверждаю:</a:t>
            </a:r>
          </a:p>
          <a:p>
            <a:r>
              <a:rPr lang="ru-RU" sz="1400" dirty="0" smtClean="0"/>
              <a:t>Глава  </a:t>
            </a:r>
            <a:r>
              <a:rPr lang="ru-RU" sz="1400" dirty="0" err="1" smtClean="0"/>
              <a:t>Усть</a:t>
            </a:r>
            <a:r>
              <a:rPr lang="ru-RU" sz="1400" dirty="0" smtClean="0"/>
              <a:t> - </a:t>
            </a:r>
            <a:r>
              <a:rPr lang="ru-RU" sz="1400" dirty="0" err="1" smtClean="0"/>
              <a:t>Алейского</a:t>
            </a:r>
            <a:r>
              <a:rPr lang="ru-RU" sz="1400" dirty="0" smtClean="0"/>
              <a:t> </a:t>
            </a:r>
            <a:r>
              <a:rPr lang="ru-RU" sz="1400" dirty="0" smtClean="0"/>
              <a:t>Сельсовета</a:t>
            </a:r>
          </a:p>
          <a:p>
            <a:r>
              <a:rPr lang="ru-RU" sz="1400" dirty="0" smtClean="0"/>
              <a:t>_____________             Степнов А.А. </a:t>
            </a:r>
            <a:r>
              <a:rPr lang="ru-RU" sz="1400" smtClean="0"/>
              <a:t>«____»________________    </a:t>
            </a:r>
            <a:r>
              <a:rPr lang="ru-RU" sz="1400" dirty="0" smtClean="0"/>
              <a:t>201__г.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1124744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График вывоза ТКО с. </a:t>
            </a:r>
            <a:r>
              <a:rPr lang="ru-RU" sz="1400" dirty="0" err="1" smtClean="0"/>
              <a:t>Усть</a:t>
            </a:r>
            <a:r>
              <a:rPr lang="ru-RU" sz="1400" dirty="0" smtClean="0"/>
              <a:t> - </a:t>
            </a:r>
            <a:r>
              <a:rPr lang="ru-RU" sz="1400" dirty="0" err="1" smtClean="0"/>
              <a:t>Алейка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algn="ctr"/>
            <a:r>
              <a:rPr lang="ru-RU" sz="1400" dirty="0" smtClean="0"/>
              <a:t>Пятница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8601"/>
            <a:ext cx="9144000" cy="44557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27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Лёха</dc:creator>
  <cp:lastModifiedBy>Татьяна</cp:lastModifiedBy>
  <cp:revision>14</cp:revision>
  <dcterms:created xsi:type="dcterms:W3CDTF">2018-12-25T15:25:56Z</dcterms:created>
  <dcterms:modified xsi:type="dcterms:W3CDTF">2019-03-26T13:42:15Z</dcterms:modified>
</cp:coreProperties>
</file>